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73"/>
  </p:normalViewPr>
  <p:slideViewPr>
    <p:cSldViewPr snapToGrid="0">
      <p:cViewPr varScale="1">
        <p:scale>
          <a:sx n="115" d="100"/>
          <a:sy n="115" d="100"/>
        </p:scale>
        <p:origin x="1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BC30-6258-0B44-AEBB-98C6B3B5F18B}" type="datetimeFigureOut">
              <a:rPr lang="en-US" smtClean="0"/>
              <a:t>1/8/25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EE66-A2DF-B147-A411-654DDA4A7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21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BC30-6258-0B44-AEBB-98C6B3B5F18B}" type="datetimeFigureOut">
              <a:rPr lang="en-US" smtClean="0"/>
              <a:t>1/8/25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EE66-A2DF-B147-A411-654DDA4A7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43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BC30-6258-0B44-AEBB-98C6B3B5F18B}" type="datetimeFigureOut">
              <a:rPr lang="en-US" smtClean="0"/>
              <a:t>1/8/25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EE66-A2DF-B147-A411-654DDA4A7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3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BC30-6258-0B44-AEBB-98C6B3B5F18B}" type="datetimeFigureOut">
              <a:rPr lang="en-US" smtClean="0"/>
              <a:t>1/8/25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EE66-A2DF-B147-A411-654DDA4A7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93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BC30-6258-0B44-AEBB-98C6B3B5F18B}" type="datetimeFigureOut">
              <a:rPr lang="en-US" smtClean="0"/>
              <a:t>1/8/25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EE66-A2DF-B147-A411-654DDA4A7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63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BC30-6258-0B44-AEBB-98C6B3B5F18B}" type="datetimeFigureOut">
              <a:rPr lang="en-US" smtClean="0"/>
              <a:t>1/8/25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EE66-A2DF-B147-A411-654DDA4A7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8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BC30-6258-0B44-AEBB-98C6B3B5F18B}" type="datetimeFigureOut">
              <a:rPr lang="en-US" smtClean="0"/>
              <a:t>1/8/25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EE66-A2DF-B147-A411-654DDA4A7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10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BC30-6258-0B44-AEBB-98C6B3B5F18B}" type="datetimeFigureOut">
              <a:rPr lang="en-US" smtClean="0"/>
              <a:t>1/8/25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EE66-A2DF-B147-A411-654DDA4A7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56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BC30-6258-0B44-AEBB-98C6B3B5F18B}" type="datetimeFigureOut">
              <a:rPr lang="en-US" smtClean="0"/>
              <a:t>1/8/25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EE66-A2DF-B147-A411-654DDA4A7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5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BC30-6258-0B44-AEBB-98C6B3B5F18B}" type="datetimeFigureOut">
              <a:rPr lang="en-US" smtClean="0"/>
              <a:t>1/8/25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EE66-A2DF-B147-A411-654DDA4A7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77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BC30-6258-0B44-AEBB-98C6B3B5F18B}" type="datetimeFigureOut">
              <a:rPr lang="en-US" smtClean="0"/>
              <a:t>1/8/25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EE66-A2DF-B147-A411-654DDA4A7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82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ECBC30-6258-0B44-AEBB-98C6B3B5F18B}" type="datetimeFigureOut">
              <a:rPr lang="en-US" smtClean="0"/>
              <a:t>1/8/25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C8EE66-A2DF-B147-A411-654DDA4A7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13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erial view of a city&#10;&#10;Description automatically generated">
            <a:extLst>
              <a:ext uri="{FF2B5EF4-FFF2-40B4-BE49-F238E27FC236}">
                <a16:creationId xmlns:a16="http://schemas.microsoft.com/office/drawing/2014/main" id="{35EE2C03-57AF-0A95-A685-F4959FC0A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99" y="0"/>
            <a:ext cx="8828527" cy="6858000"/>
          </a:xfrm>
        </p:spPr>
      </p:pic>
    </p:spTree>
    <p:extLst>
      <p:ext uri="{BB962C8B-B14F-4D97-AF65-F5344CB8AC3E}">
        <p14:creationId xmlns:p14="http://schemas.microsoft.com/office/powerpoint/2010/main" val="449790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4D326-0A6C-E628-DCDC-0B7DE528B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AA9842-70FA-895E-BFA9-181E8A3C77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576" y="-115478"/>
            <a:ext cx="8823704" cy="6973478"/>
          </a:xfrm>
        </p:spPr>
      </p:pic>
    </p:spTree>
    <p:extLst>
      <p:ext uri="{BB962C8B-B14F-4D97-AF65-F5344CB8AC3E}">
        <p14:creationId xmlns:p14="http://schemas.microsoft.com/office/powerpoint/2010/main" val="2435046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38996-0700-EA43-5312-8D8038683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43588E-D6BE-99B5-FBAF-F4F1C77D8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576" y="-115478"/>
            <a:ext cx="8823704" cy="6973478"/>
          </a:xfrm>
        </p:spPr>
      </p:pic>
    </p:spTree>
    <p:extLst>
      <p:ext uri="{BB962C8B-B14F-4D97-AF65-F5344CB8AC3E}">
        <p14:creationId xmlns:p14="http://schemas.microsoft.com/office/powerpoint/2010/main" val="2066804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FBC67-F432-4338-1E8D-6B86BBF2E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476184-DAB4-AEC3-E12A-14E8F11CC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576" y="-115478"/>
            <a:ext cx="8823704" cy="6973478"/>
          </a:xfrm>
        </p:spPr>
      </p:pic>
    </p:spTree>
    <p:extLst>
      <p:ext uri="{BB962C8B-B14F-4D97-AF65-F5344CB8AC3E}">
        <p14:creationId xmlns:p14="http://schemas.microsoft.com/office/powerpoint/2010/main" val="1068303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466C0-9D34-42B3-499C-FEFA5FE4E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BD6523-1E53-9E74-1A8A-8A66B974D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576" y="-115478"/>
            <a:ext cx="8823704" cy="6973478"/>
          </a:xfrm>
        </p:spPr>
      </p:pic>
    </p:spTree>
    <p:extLst>
      <p:ext uri="{BB962C8B-B14F-4D97-AF65-F5344CB8AC3E}">
        <p14:creationId xmlns:p14="http://schemas.microsoft.com/office/powerpoint/2010/main" val="2047036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42889-89FC-7636-5461-EF1373590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3E6AD7-0AE8-ADBE-2FF4-631B68E2BF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576" y="-115478"/>
            <a:ext cx="8823704" cy="6973478"/>
          </a:xfrm>
        </p:spPr>
      </p:pic>
    </p:spTree>
    <p:extLst>
      <p:ext uri="{BB962C8B-B14F-4D97-AF65-F5344CB8AC3E}">
        <p14:creationId xmlns:p14="http://schemas.microsoft.com/office/powerpoint/2010/main" val="1864857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719E6-1AAE-098A-546A-82EF96395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755BF7-59FE-C093-18C3-47E6A9277F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576" y="-115478"/>
            <a:ext cx="8823704" cy="6973478"/>
          </a:xfrm>
        </p:spPr>
      </p:pic>
    </p:spTree>
    <p:extLst>
      <p:ext uri="{BB962C8B-B14F-4D97-AF65-F5344CB8AC3E}">
        <p14:creationId xmlns:p14="http://schemas.microsoft.com/office/powerpoint/2010/main" val="3284314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14C2F-6E9F-6E73-92F5-9D8FA1FC3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D1F093-E0B0-5F00-690E-A798ECBD7D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576" y="-115478"/>
            <a:ext cx="8823704" cy="6973478"/>
          </a:xfrm>
        </p:spPr>
      </p:pic>
    </p:spTree>
    <p:extLst>
      <p:ext uri="{BB962C8B-B14F-4D97-AF65-F5344CB8AC3E}">
        <p14:creationId xmlns:p14="http://schemas.microsoft.com/office/powerpoint/2010/main" val="2003852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CA03C-FBF7-D9C5-B199-D5B043307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4A1395-45D6-D69A-EB32-2B3F2E22C3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576" y="-115478"/>
            <a:ext cx="8823704" cy="6973478"/>
          </a:xfrm>
        </p:spPr>
      </p:pic>
    </p:spTree>
    <p:extLst>
      <p:ext uri="{BB962C8B-B14F-4D97-AF65-F5344CB8AC3E}">
        <p14:creationId xmlns:p14="http://schemas.microsoft.com/office/powerpoint/2010/main" val="1161212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9ABB8-4BC3-C50A-B1F5-501761996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A86442-1178-C1FE-A413-743BE8A400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576" y="-115478"/>
            <a:ext cx="8823704" cy="6973478"/>
          </a:xfrm>
        </p:spPr>
      </p:pic>
    </p:spTree>
    <p:extLst>
      <p:ext uri="{BB962C8B-B14F-4D97-AF65-F5344CB8AC3E}">
        <p14:creationId xmlns:p14="http://schemas.microsoft.com/office/powerpoint/2010/main" val="4016415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B4456-0D16-F569-D031-7F2871D6A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and person walking down stairs&#10;&#10;Description automatically generated">
            <a:extLst>
              <a:ext uri="{FF2B5EF4-FFF2-40B4-BE49-F238E27FC236}">
                <a16:creationId xmlns:a16="http://schemas.microsoft.com/office/drawing/2014/main" id="{55576755-E22D-D242-FD51-2837CD28D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76" y="-115478"/>
            <a:ext cx="8823704" cy="6973478"/>
          </a:xfrm>
        </p:spPr>
      </p:pic>
    </p:spTree>
    <p:extLst>
      <p:ext uri="{BB962C8B-B14F-4D97-AF65-F5344CB8AC3E}">
        <p14:creationId xmlns:p14="http://schemas.microsoft.com/office/powerpoint/2010/main" val="1374500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BDA87-436D-5D1C-3AB8-814E3653E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24139E-9543-2EDB-F8F8-DDCE18E1B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576" y="-115478"/>
            <a:ext cx="8823704" cy="6973478"/>
          </a:xfrm>
        </p:spPr>
      </p:pic>
    </p:spTree>
    <p:extLst>
      <p:ext uri="{BB962C8B-B14F-4D97-AF65-F5344CB8AC3E}">
        <p14:creationId xmlns:p14="http://schemas.microsoft.com/office/powerpoint/2010/main" val="3706315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9F1F0-7A4E-5D5B-B4C1-E161E8A7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41B024-4A7E-662C-5AAD-32E535B413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576" y="-115478"/>
            <a:ext cx="8823704" cy="6973478"/>
          </a:xfrm>
        </p:spPr>
      </p:pic>
    </p:spTree>
    <p:extLst>
      <p:ext uri="{BB962C8B-B14F-4D97-AF65-F5344CB8AC3E}">
        <p14:creationId xmlns:p14="http://schemas.microsoft.com/office/powerpoint/2010/main" val="367975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9BF5B-9733-C604-625A-631E3EE58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97363B-64DB-15C0-5C72-766DEDC5A1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576" y="-115478"/>
            <a:ext cx="8823704" cy="6973478"/>
          </a:xfrm>
        </p:spPr>
      </p:pic>
    </p:spTree>
    <p:extLst>
      <p:ext uri="{BB962C8B-B14F-4D97-AF65-F5344CB8AC3E}">
        <p14:creationId xmlns:p14="http://schemas.microsoft.com/office/powerpoint/2010/main" val="2156616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52834-EADC-EFBD-F03D-AEBA76ABB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B446A6-F6A2-DB9E-6525-94FA5E331C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576" y="-115478"/>
            <a:ext cx="8823704" cy="6973478"/>
          </a:xfrm>
        </p:spPr>
      </p:pic>
    </p:spTree>
    <p:extLst>
      <p:ext uri="{BB962C8B-B14F-4D97-AF65-F5344CB8AC3E}">
        <p14:creationId xmlns:p14="http://schemas.microsoft.com/office/powerpoint/2010/main" val="3581332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50CBB-1486-C267-1A12-689D65DA0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F0C633-7AAB-D142-EC92-E16ADD44DA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576" y="-115478"/>
            <a:ext cx="8823704" cy="6973478"/>
          </a:xfrm>
        </p:spPr>
      </p:pic>
    </p:spTree>
    <p:extLst>
      <p:ext uri="{BB962C8B-B14F-4D97-AF65-F5344CB8AC3E}">
        <p14:creationId xmlns:p14="http://schemas.microsoft.com/office/powerpoint/2010/main" val="2239963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4CAB0-1E29-618D-2493-354359554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661E7C-60D6-3390-D3E6-52EACDB264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576" y="-115478"/>
            <a:ext cx="8823704" cy="6973478"/>
          </a:xfrm>
        </p:spPr>
      </p:pic>
    </p:spTree>
    <p:extLst>
      <p:ext uri="{BB962C8B-B14F-4D97-AF65-F5344CB8AC3E}">
        <p14:creationId xmlns:p14="http://schemas.microsoft.com/office/powerpoint/2010/main" val="1978492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DA2DC-9653-AB80-9FA8-E29F1C8C8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0CFDBB-FBCF-577A-42F2-6252030948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576" y="-115478"/>
            <a:ext cx="8823704" cy="6973478"/>
          </a:xfrm>
        </p:spPr>
      </p:pic>
    </p:spTree>
    <p:extLst>
      <p:ext uri="{BB962C8B-B14F-4D97-AF65-F5344CB8AC3E}">
        <p14:creationId xmlns:p14="http://schemas.microsoft.com/office/powerpoint/2010/main" val="40388113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616</TotalTime>
  <Words>0</Words>
  <Application>Microsoft Macintosh PowerPoint</Application>
  <PresentationFormat>On-screen Show (4:3)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Jeff Johnston</dc:creator>
  <cp:lastModifiedBy>Jeff Johnston</cp:lastModifiedBy>
  <cp:revision>5</cp:revision>
  <dcterms:created xsi:type="dcterms:W3CDTF">2025-01-09T06:31:59Z</dcterms:created>
  <dcterms:modified xsi:type="dcterms:W3CDTF">2025-01-09T16:48:28Z</dcterms:modified>
</cp:coreProperties>
</file>